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918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607877" y="286378"/>
            <a:ext cx="10972800" cy="6266822"/>
          </a:xfrm>
        </p:spPr>
        <p:txBody>
          <a:bodyPr vert="horz" lIns="45720" tIns="0" rIns="45720" bIns="0" anchor="ctr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none" baseline="0">
                <a:ln w="6350">
                  <a:noFill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043D6-6031-6742-10C5-2F7DFFA23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SEND ME</a:t>
            </a:r>
            <a:br>
              <a:rPr lang="en-US" dirty="0"/>
            </a:br>
            <a:r>
              <a:rPr lang="en-US" sz="2800" dirty="0"/>
              <a:t>Kirby </a:t>
            </a:r>
            <a:r>
              <a:rPr lang="en-US" sz="2800" dirty="0" err="1"/>
              <a:t>Llaban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789769"/>
      </p:ext>
    </p:extLst>
  </p:cSld>
  <p:clrMapOvr>
    <a:masterClrMapping/>
  </p:clrMapOvr>
  <p:transition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sz="2000" dirty="0"/>
              <a:t>For song chords, visit</a:t>
            </a:r>
            <a:br>
              <a:rPr lang="en-US" sz="2000" dirty="0"/>
            </a:br>
            <a:r>
              <a:rPr lang="en-US" sz="2000" dirty="0"/>
              <a:t>www.chipstenoso.com</a:t>
            </a:r>
            <a:endParaRPr lang="en-US" dirty="0"/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C500C-2650-70C1-FE66-2E6279E2AA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VERSE 1: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Here I am coming before Your throne;</a:t>
            </a:r>
            <a:br>
              <a:rPr lang="en-US" dirty="0"/>
            </a:br>
            <a:r>
              <a:rPr lang="en-US" dirty="0"/>
              <a:t>  Your servant Lord, ready to do Your will;</a:t>
            </a:r>
            <a:br>
              <a:rPr lang="en-US" dirty="0"/>
            </a:br>
            <a:r>
              <a:rPr lang="en-US" dirty="0"/>
              <a:t>Here I am giving my life to You;</a:t>
            </a:r>
            <a:br>
              <a:rPr lang="en-US" dirty="0"/>
            </a:br>
            <a:r>
              <a:rPr lang="en-US" dirty="0"/>
              <a:t>  You soldier Lord, waiting for Your </a:t>
            </a:r>
            <a:br>
              <a:rPr lang="en-US" dirty="0"/>
            </a:br>
            <a:r>
              <a:rPr lang="en-US" dirty="0"/>
              <a:t>command.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903252"/>
      </p:ext>
    </p:extLst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EC1A3-E50B-E5B6-B81E-78A937DCB7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REFRAIN:</a:t>
            </a:r>
            <a:br>
              <a:rPr lang="en-US" dirty="0"/>
            </a:br>
            <a:r>
              <a:rPr lang="en-US" dirty="0"/>
              <a:t>Send me Lord and I will go;</a:t>
            </a:r>
            <a:br>
              <a:rPr lang="en-US" dirty="0"/>
            </a:br>
            <a:r>
              <a:rPr lang="en-US" dirty="0"/>
              <a:t>To the place You have prepared;</a:t>
            </a:r>
            <a:br>
              <a:rPr lang="en-US" dirty="0"/>
            </a:br>
            <a:r>
              <a:rPr lang="en-US" dirty="0"/>
              <a:t>Send me Lord and I will speak;</a:t>
            </a:r>
            <a:br>
              <a:rPr lang="en-US" dirty="0"/>
            </a:br>
            <a:r>
              <a:rPr lang="en-US" dirty="0"/>
              <a:t>With the power of Your word;</a:t>
            </a:r>
            <a:br>
              <a:rPr lang="en-US" dirty="0"/>
            </a:br>
            <a:r>
              <a:rPr lang="en-US" dirty="0"/>
              <a:t>Send me Lord and I will see;</a:t>
            </a:r>
            <a:br>
              <a:rPr lang="en-US" dirty="0"/>
            </a:br>
            <a:r>
              <a:rPr lang="en-US" dirty="0"/>
              <a:t>Your awesome love and majesty;</a:t>
            </a:r>
            <a:br>
              <a:rPr lang="en-US" dirty="0"/>
            </a:br>
            <a:r>
              <a:rPr lang="en-US" dirty="0"/>
              <a:t>Lord send me,  Lord send me</a:t>
            </a:r>
            <a:br>
              <a:rPr lang="en-US" dirty="0"/>
            </a:br>
            <a:r>
              <a:rPr lang="en-US" dirty="0"/>
              <a:t>I will go</a:t>
            </a:r>
          </a:p>
        </p:txBody>
      </p:sp>
    </p:spTree>
    <p:extLst>
      <p:ext uri="{BB962C8B-B14F-4D97-AF65-F5344CB8AC3E}">
        <p14:creationId xmlns:p14="http://schemas.microsoft.com/office/powerpoint/2010/main" val="3248885704"/>
      </p:ext>
    </p:extLst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5C643-C477-B285-7E56-2B39E80A9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286378"/>
            <a:ext cx="11430000" cy="6266822"/>
          </a:xfrm>
        </p:spPr>
        <p:txBody>
          <a:bodyPr>
            <a:normAutofit fontScale="90000"/>
          </a:bodyPr>
          <a:lstStyle/>
          <a:p>
            <a:r>
              <a:rPr lang="en-US" dirty="0"/>
              <a:t>VERSE 2: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I will go wherever you may lead me;</a:t>
            </a:r>
            <a:br>
              <a:rPr lang="en-US" dirty="0"/>
            </a:br>
            <a:r>
              <a:rPr lang="en-US" dirty="0"/>
              <a:t>  Your spirit Lord will be my strength and shield;</a:t>
            </a:r>
            <a:br>
              <a:rPr lang="en-US" dirty="0"/>
            </a:br>
            <a:r>
              <a:rPr lang="en-US" dirty="0"/>
              <a:t>I will go through valleys dark and low;</a:t>
            </a:r>
            <a:br>
              <a:rPr lang="en-US" dirty="0"/>
            </a:br>
            <a:r>
              <a:rPr lang="en-US" dirty="0"/>
              <a:t>  Your kingdom Lord on earth may come.</a:t>
            </a:r>
          </a:p>
        </p:txBody>
      </p:sp>
    </p:spTree>
    <p:extLst>
      <p:ext uri="{BB962C8B-B14F-4D97-AF65-F5344CB8AC3E}">
        <p14:creationId xmlns:p14="http://schemas.microsoft.com/office/powerpoint/2010/main" val="244594852"/>
      </p:ext>
    </p:extLst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D9C08-80C6-FC5D-6879-EE2C59510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35A68-F783-82CE-0F41-0FF9CF05EA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REFRAIN:</a:t>
            </a:r>
            <a:br>
              <a:rPr lang="en-US" dirty="0"/>
            </a:br>
            <a:r>
              <a:rPr lang="en-US" dirty="0"/>
              <a:t>Send me Lord and I will go;</a:t>
            </a:r>
            <a:br>
              <a:rPr lang="en-US" dirty="0"/>
            </a:br>
            <a:r>
              <a:rPr lang="en-US" dirty="0"/>
              <a:t>To the place You have prepared;</a:t>
            </a:r>
            <a:br>
              <a:rPr lang="en-US" dirty="0"/>
            </a:br>
            <a:r>
              <a:rPr lang="en-US" dirty="0"/>
              <a:t>Send me Lord and I will speak;</a:t>
            </a:r>
            <a:br>
              <a:rPr lang="en-US" dirty="0"/>
            </a:br>
            <a:r>
              <a:rPr lang="en-US" dirty="0"/>
              <a:t>With the power of Your word;</a:t>
            </a:r>
            <a:br>
              <a:rPr lang="en-US" dirty="0"/>
            </a:br>
            <a:r>
              <a:rPr lang="en-US" dirty="0"/>
              <a:t>Send me Lord and I will see;</a:t>
            </a:r>
            <a:br>
              <a:rPr lang="en-US" dirty="0"/>
            </a:br>
            <a:r>
              <a:rPr lang="en-US" dirty="0"/>
              <a:t>Your awesome love and majesty;</a:t>
            </a:r>
            <a:br>
              <a:rPr lang="en-US" dirty="0"/>
            </a:br>
            <a:r>
              <a:rPr lang="en-US" dirty="0"/>
              <a:t>Lord send me,  Lord send me</a:t>
            </a:r>
            <a:br>
              <a:rPr lang="en-US" dirty="0"/>
            </a:br>
            <a:r>
              <a:rPr lang="en-US" dirty="0"/>
              <a:t>I will go</a:t>
            </a:r>
          </a:p>
        </p:txBody>
      </p:sp>
    </p:spTree>
    <p:extLst>
      <p:ext uri="{BB962C8B-B14F-4D97-AF65-F5344CB8AC3E}">
        <p14:creationId xmlns:p14="http://schemas.microsoft.com/office/powerpoint/2010/main" val="1287326597"/>
      </p:ext>
    </p:extLst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86AD3-A453-2D88-4A99-D2F734CBB7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Lord send me;</a:t>
            </a:r>
            <a:br>
              <a:rPr lang="en-US" dirty="0"/>
            </a:br>
            <a:r>
              <a:rPr lang="en-US" dirty="0"/>
              <a:t>  Lord send me;</a:t>
            </a:r>
            <a:br>
              <a:rPr lang="en-US" dirty="0"/>
            </a:br>
            <a:r>
              <a:rPr lang="en-US" dirty="0"/>
              <a:t>  I will go.</a:t>
            </a:r>
          </a:p>
        </p:txBody>
      </p:sp>
    </p:spTree>
    <p:extLst>
      <p:ext uri="{BB962C8B-B14F-4D97-AF65-F5344CB8AC3E}">
        <p14:creationId xmlns:p14="http://schemas.microsoft.com/office/powerpoint/2010/main" val="2788286938"/>
      </p:ext>
    </p:extLst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336F7-86E7-BF65-CB53-E7A5195524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BRIDGE:</a:t>
            </a:r>
            <a:br>
              <a:rPr lang="en-US" dirty="0"/>
            </a:br>
            <a:r>
              <a:rPr lang="en-US" dirty="0"/>
              <a:t>  Though I fear, what lies beyond the horizon;</a:t>
            </a:r>
            <a:br>
              <a:rPr lang="en-US" dirty="0"/>
            </a:br>
            <a:r>
              <a:rPr lang="en-US" dirty="0"/>
              <a:t>  I’ll be brave, for You oh Lord are with me;</a:t>
            </a:r>
            <a:br>
              <a:rPr lang="en-US" dirty="0"/>
            </a:br>
            <a:r>
              <a:rPr lang="en-US" dirty="0"/>
              <a:t>  There may be a mountain of oppressions;</a:t>
            </a:r>
            <a:br>
              <a:rPr lang="en-US" dirty="0"/>
            </a:br>
            <a:r>
              <a:rPr lang="en-US" dirty="0"/>
              <a:t>I’ll move on, for it is Your love that </a:t>
            </a:r>
            <a:br>
              <a:rPr lang="en-US" dirty="0"/>
            </a:br>
            <a:r>
              <a:rPr lang="en-US" dirty="0"/>
              <a:t>overcomes.</a:t>
            </a:r>
          </a:p>
        </p:txBody>
      </p:sp>
    </p:spTree>
    <p:extLst>
      <p:ext uri="{BB962C8B-B14F-4D97-AF65-F5344CB8AC3E}">
        <p14:creationId xmlns:p14="http://schemas.microsoft.com/office/powerpoint/2010/main" val="1047016588"/>
      </p:ext>
    </p:extLst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1CFDFD-9949-4566-454B-44BEE2FCEA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F9E68-4FE3-AE34-38E2-3C2E192F84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REFRAIN:</a:t>
            </a:r>
            <a:br>
              <a:rPr lang="en-US" dirty="0"/>
            </a:br>
            <a:r>
              <a:rPr lang="en-US" dirty="0"/>
              <a:t>Send me Lord and I will go;</a:t>
            </a:r>
            <a:br>
              <a:rPr lang="en-US" dirty="0"/>
            </a:br>
            <a:r>
              <a:rPr lang="en-US" dirty="0"/>
              <a:t>To the place You have prepared;</a:t>
            </a:r>
            <a:br>
              <a:rPr lang="en-US" dirty="0"/>
            </a:br>
            <a:r>
              <a:rPr lang="en-US" dirty="0"/>
              <a:t>Send me Lord and I will speak;</a:t>
            </a:r>
            <a:br>
              <a:rPr lang="en-US" dirty="0"/>
            </a:br>
            <a:r>
              <a:rPr lang="en-US" dirty="0"/>
              <a:t>With the power of Your word;</a:t>
            </a:r>
            <a:br>
              <a:rPr lang="en-US" dirty="0"/>
            </a:br>
            <a:r>
              <a:rPr lang="en-US" dirty="0"/>
              <a:t>Send me Lord and I will see;</a:t>
            </a:r>
            <a:br>
              <a:rPr lang="en-US" dirty="0"/>
            </a:br>
            <a:r>
              <a:rPr lang="en-US" dirty="0"/>
              <a:t>Your awesome love and majesty;</a:t>
            </a:r>
            <a:br>
              <a:rPr lang="en-US" dirty="0"/>
            </a:br>
            <a:r>
              <a:rPr lang="en-US" dirty="0"/>
              <a:t>Lord send me,  Lord send me</a:t>
            </a:r>
            <a:br>
              <a:rPr lang="en-US" dirty="0"/>
            </a:br>
            <a:r>
              <a:rPr lang="en-US" dirty="0"/>
              <a:t>I will go</a:t>
            </a:r>
          </a:p>
        </p:txBody>
      </p:sp>
    </p:spTree>
    <p:extLst>
      <p:ext uri="{BB962C8B-B14F-4D97-AF65-F5344CB8AC3E}">
        <p14:creationId xmlns:p14="http://schemas.microsoft.com/office/powerpoint/2010/main" val="3372837332"/>
      </p:ext>
    </p:extLst>
  </p:cSld>
  <p:clrMapOvr>
    <a:masterClrMapping/>
  </p:clrMapOvr>
  <p:transition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969AA-F82D-60D5-2052-DFDC339F5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BDC76-3F8E-6DEE-5D27-8609AD3C67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Lord send me;</a:t>
            </a:r>
            <a:br>
              <a:rPr lang="en-US" dirty="0"/>
            </a:br>
            <a:r>
              <a:rPr lang="en-US" dirty="0"/>
              <a:t>  Lord send me;</a:t>
            </a:r>
            <a:br>
              <a:rPr lang="en-US" dirty="0"/>
            </a:br>
            <a:r>
              <a:rPr lang="en-US" dirty="0"/>
              <a:t>  I will go.</a:t>
            </a:r>
            <a:br>
              <a:rPr lang="en-US" dirty="0"/>
            </a:br>
            <a:r>
              <a:rPr lang="en-US" dirty="0"/>
              <a:t>(2X)</a:t>
            </a:r>
          </a:p>
        </p:txBody>
      </p:sp>
    </p:spTree>
    <p:extLst>
      <p:ext uri="{BB962C8B-B14F-4D97-AF65-F5344CB8AC3E}">
        <p14:creationId xmlns:p14="http://schemas.microsoft.com/office/powerpoint/2010/main" val="2411555030"/>
      </p:ext>
    </p:extLst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1120</TotalTime>
  <Words>397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Verdana</vt:lpstr>
      <vt:lpstr>Wingdings</vt:lpstr>
      <vt:lpstr>Wingdings 2</vt:lpstr>
      <vt:lpstr>Wingdings 3</vt:lpstr>
      <vt:lpstr>Apex</vt:lpstr>
      <vt:lpstr>SEND ME Kirby Llaban</vt:lpstr>
      <vt:lpstr>VERSE 1:  Here I am coming before Your throne;   Your servant Lord, ready to do Your will; Here I am giving my life to You;   You soldier Lord, waiting for Your  command. </vt:lpstr>
      <vt:lpstr>REFRAIN: Send me Lord and I will go; To the place You have prepared; Send me Lord and I will speak; With the power of Your word; Send me Lord and I will see; Your awesome love and majesty; Lord send me,  Lord send me I will go</vt:lpstr>
      <vt:lpstr>VERSE 2:  I will go wherever you may lead me;   Your spirit Lord will be my strength and shield; I will go through valleys dark and low;   Your kingdom Lord on earth may come.</vt:lpstr>
      <vt:lpstr>REFRAIN: Send me Lord and I will go; To the place You have prepared; Send me Lord and I will speak; With the power of Your word; Send me Lord and I will see; Your awesome love and majesty; Lord send me,  Lord send me I will go</vt:lpstr>
      <vt:lpstr> Lord send me;   Lord send me;   I will go.</vt:lpstr>
      <vt:lpstr>BRIDGE:   Though I fear, what lies beyond the horizon;   I’ll be brave, for You oh Lord are with me;   There may be a mountain of oppressions; I’ll move on, for it is Your love that  overcomes.</vt:lpstr>
      <vt:lpstr>REFRAIN: Send me Lord and I will go; To the place You have prepared; Send me Lord and I will speak; With the power of Your word; Send me Lord and I will see; Your awesome love and majesty; Lord send me,  Lord send me I will go</vt:lpstr>
      <vt:lpstr> Lord send me;   Lord send me;   I will go. (2X)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149</cp:revision>
  <dcterms:created xsi:type="dcterms:W3CDTF">2013-08-06T21:21:49Z</dcterms:created>
  <dcterms:modified xsi:type="dcterms:W3CDTF">2025-10-09T07:12:59Z</dcterms:modified>
</cp:coreProperties>
</file>